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5" r:id="rId2"/>
    <p:sldId id="263" r:id="rId3"/>
    <p:sldId id="264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444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15336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1573807" y="1421425"/>
            <a:ext cx="9855200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75450" y="1408083"/>
            <a:ext cx="4673600" cy="69723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r>
              <a:t>Текст заголовка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7396541" y="812918"/>
            <a:ext cx="4660900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7396541" y="4038718"/>
            <a:ext cx="4660900" cy="48641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4251769"/>
            <a:ext cx="10464800" cy="8817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«Введите цитату здесь».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6362699"/>
            <a:ext cx="10464800" cy="66776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–Иван Арсентьев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3"/>
              </a:buBlip>
            </a:lvl1pPr>
            <a:lvl2pPr>
              <a:buBlip>
                <a:blip r:embed="rId13"/>
              </a:buBlip>
            </a:lvl2pPr>
            <a:lvl3pPr>
              <a:buBlip>
                <a:blip r:embed="rId13"/>
              </a:buBlip>
            </a:lvl3pPr>
            <a:lvl4pPr>
              <a:buBlip>
                <a:blip r:embed="rId13"/>
              </a:buBlip>
            </a:lvl4pPr>
            <a:lvl5pPr>
              <a:buBlip>
                <a:blip r:embed="rId13"/>
              </a:buBlip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38019" y="9296400"/>
            <a:ext cx="322040" cy="46647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3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0" y="635000"/>
            <a:ext cx="10464800" cy="4550458"/>
          </a:xfrm>
        </p:spPr>
        <p:txBody>
          <a:bodyPr>
            <a:normAutofit/>
          </a:bodyPr>
          <a:lstStyle/>
          <a:p>
            <a:r>
              <a:rPr lang="ru-RU" dirty="0" smtClean="0"/>
              <a:t>Семинар по </a:t>
            </a:r>
            <a:r>
              <a:rPr lang="ru-RU" dirty="0" smtClean="0"/>
              <a:t>проектированию КДП</a:t>
            </a:r>
            <a:br>
              <a:rPr lang="ru-RU" dirty="0" smtClean="0"/>
            </a:br>
            <a:r>
              <a:rPr lang="ru-RU" sz="4800" b="1" dirty="0" smtClean="0"/>
              <a:t>16.05.2017</a:t>
            </a:r>
            <a:endParaRPr lang="ru-RU" sz="4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0000" y="5185458"/>
            <a:ext cx="10464800" cy="3475942"/>
          </a:xfrm>
        </p:spPr>
        <p:txBody>
          <a:bodyPr/>
          <a:lstStyle/>
          <a:p>
            <a:pPr algn="r"/>
            <a:r>
              <a:rPr lang="ru-RU" dirty="0" err="1" smtClean="0"/>
              <a:t>Обшаров</a:t>
            </a:r>
            <a:r>
              <a:rPr lang="ru-RU" dirty="0" smtClean="0"/>
              <a:t> К.И., психолог, АНО ДПО </a:t>
            </a:r>
            <a:endParaRPr lang="ru-RU" dirty="0" smtClean="0"/>
          </a:p>
          <a:p>
            <a:pPr algn="r"/>
            <a:r>
              <a:rPr lang="ru-RU" dirty="0" smtClean="0"/>
              <a:t>«</a:t>
            </a:r>
            <a:r>
              <a:rPr lang="ru-RU" dirty="0" smtClean="0"/>
              <a:t>Сетевой институт </a:t>
            </a:r>
            <a:r>
              <a:rPr lang="ru-RU" dirty="0" err="1" smtClean="0"/>
              <a:t>ПрЭСТО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42287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Техническое задание: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dirty="0" smtClean="0"/>
              <a:t>Выделить</a:t>
            </a:r>
            <a:r>
              <a:rPr dirty="0" smtClean="0"/>
              <a:t> </a:t>
            </a:r>
            <a:r>
              <a:rPr dirty="0"/>
              <a:t>профессиональную </a:t>
            </a:r>
            <a:r>
              <a:rPr dirty="0" smtClean="0"/>
              <a:t>ситуацию</a:t>
            </a:r>
            <a:r>
              <a:rPr lang="ru-RU" dirty="0" smtClean="0"/>
              <a:t> для  решения каждой коммуникативной задачи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Описать коммуникативную форму.</a:t>
            </a:r>
            <a:endParaRPr dirty="0"/>
          </a:p>
          <a:p>
            <a:pPr>
              <a:buBlip>
                <a:blip r:embed="rId2"/>
              </a:buBlip>
            </a:pPr>
            <a:r>
              <a:rPr dirty="0" smtClean="0"/>
              <a:t>Сформулировать </a:t>
            </a:r>
            <a:r>
              <a:rPr dirty="0"/>
              <a:t>техническое задание </a:t>
            </a:r>
            <a:r>
              <a:rPr dirty="0" smtClean="0"/>
              <a:t>учащемуся</a:t>
            </a:r>
            <a:endParaRPr lang="ru-RU" dirty="0" smtClean="0"/>
          </a:p>
          <a:p>
            <a:r>
              <a:rPr lang="ru-RU" dirty="0"/>
              <a:t>Предложить алгоритм (процедуры</a:t>
            </a:r>
            <a:r>
              <a:rPr lang="ru-RU" dirty="0" smtClean="0"/>
              <a:t>)</a:t>
            </a:r>
            <a:endParaRPr dirty="0" smtClean="0"/>
          </a:p>
          <a:p>
            <a:pPr>
              <a:buBlip>
                <a:blip r:embed="rId2"/>
              </a:buBlip>
            </a:pPr>
            <a:r>
              <a:rPr dirty="0"/>
              <a:t>Уточнить критерии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Составление ТЗ</a:t>
            </a:r>
          </a:p>
          <a:p>
            <a:r>
              <a:rPr lang="ru-RU" dirty="0" smtClean="0"/>
              <a:t>Публичное обсуждение</a:t>
            </a:r>
          </a:p>
          <a:p>
            <a:r>
              <a:rPr lang="ru-RU" dirty="0" smtClean="0"/>
              <a:t>Алгоритм пробы</a:t>
            </a:r>
          </a:p>
          <a:p>
            <a:r>
              <a:rPr lang="ru-RU" dirty="0" smtClean="0"/>
              <a:t>Публичное обсуждение</a:t>
            </a:r>
          </a:p>
          <a:p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84175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Произвольный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Parchment</vt:lpstr>
      <vt:lpstr>Семинар по проектированию КДП 16.05.2017</vt:lpstr>
      <vt:lpstr>Техническое задание:</vt:lpstr>
      <vt:lpstr>Регламент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Техническое задание:</dc:title>
  <cp:lastModifiedBy>Аверина Светлана Сергеевна</cp:lastModifiedBy>
  <cp:revision>3</cp:revision>
  <dcterms:modified xsi:type="dcterms:W3CDTF">2018-05-14T05:58:09Z</dcterms:modified>
</cp:coreProperties>
</file>